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300"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69" d="100"/>
          <a:sy n="69" d="100"/>
        </p:scale>
        <p:origin x="-148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8854A-1922-8840-97A6-0C179C4E3498}" type="datetimeFigureOut">
              <a:rPr lang="en-US" smtClean="0"/>
              <a:t>10/6/11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422EBF-E38B-AE4A-86A3-401C31415C74}"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422EBF-E38B-AE4A-86A3-401C31415C74}" type="slidenum">
              <a:rPr lang="en-US" smtClean="0"/>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A3DCDF73-85D2-4237-9B32-053DBDB0C312}" type="slidenum">
              <a:rPr kumimoji="0" lang="en-US" smtClean="0"/>
              <a:pPr/>
              <a:t>‹#›</a:t>
            </a:fld>
            <a:endParaRPr kumimoji="0"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106B4A3-4212-4E39-93DE-E053E8F69C2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28E280F7-3D80-5443-86D4-742F0118BD01}" type="datetimeFigureOut">
              <a:rPr lang="en-US" smtClean="0"/>
              <a:t>10/6/11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85648D-267C-4F54-90B5-C36298A60516}" type="datetimeFigureOut">
              <a:rPr lang="en-US"/>
              <a:pPr/>
              <a:t>10/6/11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8E280F7-3D80-5443-86D4-742F0118BD01}" type="datetimeFigureOut">
              <a:rPr lang="en-US" smtClean="0"/>
              <a:t>10/6/11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17FEC9-D33F-A64B-9316-9C1DE94808A4}"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8E280F7-3D80-5443-86D4-742F0118BD01}" type="datetimeFigureOut">
              <a:rPr lang="en-US" smtClean="0"/>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8E280F7-3D80-5443-86D4-742F0118BD01}" type="datetimeFigureOut">
              <a:rPr lang="en-US" smtClean="0"/>
              <a:t>10/6/11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17FEC9-D33F-A64B-9316-9C1DE94808A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28E280F7-3D80-5443-86D4-742F0118BD01}" type="datetimeFigureOut">
              <a:rPr lang="en-US" smtClean="0"/>
              <a:t>10/6/11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7517FEC9-D33F-A64B-9316-9C1DE94808A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301"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 id="2147484312" r:id="rId12"/>
    <p:sldLayoutId id="2147484313" r:id="rId13"/>
    <p:sldLayoutId id="2147484314" r:id="rId14"/>
    <p:sldLayoutId id="2147484315" r:id="rId15"/>
    <p:sldLayoutId id="214748431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smtClean="0"/>
              <a:t>Crime Investigation</a:t>
            </a:r>
            <a:endParaRPr lang="en-US" u="sng" dirty="0"/>
          </a:p>
        </p:txBody>
      </p:sp>
      <p:sp>
        <p:nvSpPr>
          <p:cNvPr id="3" name="Subtitle 2"/>
          <p:cNvSpPr>
            <a:spLocks noGrp="1"/>
          </p:cNvSpPr>
          <p:nvPr>
            <p:ph type="subTitle" idx="1"/>
          </p:nvPr>
        </p:nvSpPr>
        <p:spPr>
          <a:xfrm>
            <a:off x="1371600" y="5638799"/>
            <a:ext cx="6400800" cy="647135"/>
          </a:xfrm>
        </p:spPr>
        <p:txBody>
          <a:bodyPr>
            <a:normAutofit fontScale="92500" lnSpcReduction="10000"/>
          </a:bodyPr>
          <a:lstStyle/>
          <a:p>
            <a:r>
              <a:rPr lang="en-US" dirty="0" smtClean="0"/>
              <a:t>Joseph Stanford III</a:t>
            </a:r>
          </a:p>
          <a:p>
            <a:r>
              <a:rPr lang="en-US" dirty="0" smtClean="0"/>
              <a:t>October 11, 2011</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Introduction</a:t>
            </a:r>
            <a:endParaRPr lang="en-US" u="sng" dirty="0"/>
          </a:p>
        </p:txBody>
      </p:sp>
      <p:sp>
        <p:nvSpPr>
          <p:cNvPr id="3" name="Content Placeholder 2"/>
          <p:cNvSpPr>
            <a:spLocks noGrp="1"/>
          </p:cNvSpPr>
          <p:nvPr>
            <p:ph idx="1"/>
          </p:nvPr>
        </p:nvSpPr>
        <p:spPr/>
        <p:txBody>
          <a:bodyPr>
            <a:normAutofit/>
          </a:bodyPr>
          <a:lstStyle/>
          <a:p>
            <a:pPr>
              <a:buNone/>
            </a:pPr>
            <a:r>
              <a:rPr lang="en-US" dirty="0" smtClean="0"/>
              <a:t>         Do </a:t>
            </a:r>
            <a:r>
              <a:rPr lang="en-US" dirty="0"/>
              <a:t>you feel Cincinnati does a good job in </a:t>
            </a:r>
            <a:r>
              <a:rPr lang="en-US" dirty="0" smtClean="0"/>
              <a:t>fighting crime</a:t>
            </a:r>
            <a:r>
              <a:rPr lang="en-US" dirty="0"/>
              <a:t>?  In Oakland, a program exists in which homicides drop about 20% from 2007-2008 and reduction in gang’s group about 38% in first six months.  This is a program we might be able to bring to Cincinnati. Do you think Cincinnati will lay off then rehire police officers like Oakland did? Oakland wanted police officers who had been laid off to come back to work again with them. Cincinnati doesn’t want to lay off police officers because they need protection from crime.</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a:t>
            </a:r>
            <a:endParaRPr lang="en-US" u="sng" dirty="0"/>
          </a:p>
        </p:txBody>
      </p:sp>
      <p:sp>
        <p:nvSpPr>
          <p:cNvPr id="3" name="Content Placeholder 2"/>
          <p:cNvSpPr>
            <a:spLocks noGrp="1"/>
          </p:cNvSpPr>
          <p:nvPr>
            <p:ph idx="1"/>
          </p:nvPr>
        </p:nvSpPr>
        <p:spPr/>
        <p:txBody>
          <a:bodyPr>
            <a:noAutofit/>
          </a:bodyPr>
          <a:lstStyle/>
          <a:p>
            <a:r>
              <a:rPr lang="en-US" sz="1600" dirty="0" smtClean="0"/>
              <a:t>1. Agencies </a:t>
            </a:r>
            <a:r>
              <a:rPr lang="en-US" sz="1600" dirty="0"/>
              <a:t>create more tactical response and crime prevention strategies to make communities safe.</a:t>
            </a:r>
          </a:p>
          <a:p>
            <a:r>
              <a:rPr lang="en-US" sz="1600" dirty="0"/>
              <a:t>2. Law enforcement agencies who active </a:t>
            </a:r>
            <a:r>
              <a:rPr lang="en-US" sz="1600" dirty="0" err="1"/>
              <a:t>ShotSpotter</a:t>
            </a:r>
            <a:r>
              <a:rPr lang="en-US" sz="1600" dirty="0"/>
              <a:t> Gunshot Location System to give them on gun crime by firearms and violent crime alerts.</a:t>
            </a:r>
          </a:p>
          <a:p>
            <a:r>
              <a:rPr lang="en-US" sz="1600" dirty="0"/>
              <a:t>3.They have many different dramatic in our areas by </a:t>
            </a:r>
            <a:r>
              <a:rPr lang="en-US" sz="1600" dirty="0" err="1"/>
              <a:t>ShotSpotter’s</a:t>
            </a:r>
            <a:r>
              <a:rPr lang="en-US" sz="1600" dirty="0"/>
              <a:t> system.</a:t>
            </a:r>
          </a:p>
          <a:p>
            <a:r>
              <a:rPr lang="en-US" sz="1600" dirty="0"/>
              <a:t>4.Police Department study feasibility of implementing </a:t>
            </a:r>
            <a:r>
              <a:rPr lang="en-US" sz="1600" dirty="0" err="1"/>
              <a:t>ShotSpotter</a:t>
            </a:r>
            <a:r>
              <a:rPr lang="en-US" sz="1600" dirty="0"/>
              <a:t> about gun violence.</a:t>
            </a:r>
          </a:p>
          <a:p>
            <a:r>
              <a:rPr lang="en-US" sz="1600" dirty="0"/>
              <a:t>5.They don’t use word “gang” as issue of behavior.</a:t>
            </a:r>
          </a:p>
          <a:p>
            <a:r>
              <a:rPr lang="en-US" sz="1600" dirty="0"/>
              <a:t>6.They like to tell that trust people in community who know this gang would convince felons to put down guns</a:t>
            </a:r>
            <a:r>
              <a:rPr lang="en-US" sz="1600" dirty="0" smtClean="0"/>
              <a:t>.</a:t>
            </a:r>
            <a:endParaRPr 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23305"/>
            <a:ext cx="7583487" cy="6128719"/>
          </a:xfrm>
        </p:spPr>
        <p:txBody>
          <a:bodyPr>
            <a:normAutofit fontScale="92500" lnSpcReduction="10000"/>
          </a:bodyPr>
          <a:lstStyle/>
          <a:p>
            <a:r>
              <a:rPr lang="en-US" sz="1730" dirty="0" smtClean="0"/>
              <a:t>7. Governor slashed spending funding also loss 159 staff jobs.</a:t>
            </a:r>
          </a:p>
          <a:p>
            <a:r>
              <a:rPr lang="en-US" sz="1730" dirty="0" smtClean="0"/>
              <a:t>8. Police Superintendant said that don’t want to toss gang in jail because they have gang groups out of places.</a:t>
            </a:r>
          </a:p>
          <a:p>
            <a:r>
              <a:rPr lang="en-US" sz="1730" dirty="0" smtClean="0"/>
              <a:t>9. They like to tell that trust people in community who know this gang would convince felons to put down guns.</a:t>
            </a:r>
          </a:p>
          <a:p>
            <a:r>
              <a:rPr lang="en-US" sz="1730" dirty="0" smtClean="0"/>
              <a:t>10. Oakland’s city allowed police to force to decline as retirement to save money without police academies.</a:t>
            </a:r>
          </a:p>
          <a:p>
            <a:r>
              <a:rPr lang="en-US" sz="1730" dirty="0" smtClean="0"/>
              <a:t> 11. The city needs neighborhood police officers back on the job because city needs more police officers to stop crime.</a:t>
            </a:r>
          </a:p>
          <a:p>
            <a:r>
              <a:rPr lang="en-US" sz="1730" dirty="0" smtClean="0"/>
              <a:t>12. Oakland’s city like to copy from Chicago that made ceasefire model because it provide youth with alternatives to gang behavior and increase awareness about dangers of youth violence.</a:t>
            </a:r>
          </a:p>
          <a:p>
            <a:r>
              <a:rPr lang="en-US" sz="1730" dirty="0" smtClean="0"/>
              <a:t>13. Most men are hard-core gang members it means they are not scared of polices and easy to beat small groups.</a:t>
            </a:r>
          </a:p>
          <a:p>
            <a:r>
              <a:rPr lang="en-US" sz="1730" dirty="0" smtClean="0"/>
              <a:t>14. They hope that gang to listen officer says that we care about you and care about your community.</a:t>
            </a:r>
          </a:p>
          <a:p>
            <a:r>
              <a:rPr lang="en-US" sz="1730" dirty="0" smtClean="0"/>
              <a:t>15. Contreras hopes that Ceasefire will bring new focus to solve also its escalating gang murder counts. </a:t>
            </a:r>
          </a:p>
          <a:p>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Collaboratio</a:t>
            </a:r>
            <a:r>
              <a:rPr lang="en-US" u="sng" dirty="0"/>
              <a:t>n</a:t>
            </a:r>
          </a:p>
        </p:txBody>
      </p:sp>
      <p:sp>
        <p:nvSpPr>
          <p:cNvPr id="3" name="Content Placeholder 2"/>
          <p:cNvSpPr>
            <a:spLocks noGrp="1"/>
          </p:cNvSpPr>
          <p:nvPr>
            <p:ph idx="1"/>
          </p:nvPr>
        </p:nvSpPr>
        <p:spPr/>
        <p:txBody>
          <a:bodyPr>
            <a:normAutofit/>
          </a:bodyPr>
          <a:lstStyle/>
          <a:p>
            <a:pPr>
              <a:buNone/>
            </a:pPr>
            <a:r>
              <a:rPr lang="en-US" dirty="0" smtClean="0"/>
              <a:t>         Police </a:t>
            </a:r>
            <a:r>
              <a:rPr lang="en-US" dirty="0"/>
              <a:t>officers want to keep reducing crime instances. People are more likely to be at risk of criminal involvement if these officers didn’t work on reducing crime. Ceasefire has proven to be a more effective crime-reducing program than other programs. One of expert says that they understand that police officer efforts to catch criminals, but they are not easy to catch. One of expert says that he is happy when they set Hot Spots, a technology that made catching criminals faster than call 911.</a:t>
            </a:r>
            <a:r>
              <a:rPr lang="en-US" dirty="0" smtClean="0"/>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My Plan</a:t>
            </a:r>
            <a:endParaRPr lang="en-US" u="sng" dirty="0"/>
          </a:p>
        </p:txBody>
      </p:sp>
      <p:sp>
        <p:nvSpPr>
          <p:cNvPr id="3" name="Content Placeholder 2"/>
          <p:cNvSpPr>
            <a:spLocks noGrp="1"/>
          </p:cNvSpPr>
          <p:nvPr>
            <p:ph idx="1"/>
          </p:nvPr>
        </p:nvSpPr>
        <p:spPr>
          <a:xfrm>
            <a:off x="779463" y="1656410"/>
            <a:ext cx="7583487" cy="4619546"/>
          </a:xfrm>
        </p:spPr>
        <p:txBody>
          <a:bodyPr>
            <a:noAutofit/>
          </a:bodyPr>
          <a:lstStyle/>
          <a:p>
            <a:pPr>
              <a:buNone/>
            </a:pPr>
            <a:r>
              <a:rPr lang="en-US" sz="1600" dirty="0" smtClean="0"/>
              <a:t>           </a:t>
            </a:r>
            <a:r>
              <a:rPr lang="en-US" sz="1600" dirty="0" err="1" smtClean="0"/>
              <a:t>ShotSpotter</a:t>
            </a:r>
            <a:r>
              <a:rPr lang="en-US" sz="1600" dirty="0" smtClean="0"/>
              <a:t> </a:t>
            </a:r>
            <a:r>
              <a:rPr lang="en-US" sz="1600" dirty="0"/>
              <a:t>is very good for stopping crime, because </a:t>
            </a:r>
            <a:r>
              <a:rPr lang="en-US" sz="1600" dirty="0" err="1"/>
              <a:t>ShotSpotter</a:t>
            </a:r>
            <a:r>
              <a:rPr lang="en-US" sz="1600" dirty="0"/>
              <a:t> set up technology to find crimes easily and to catch sounds of gunfire that can hear easily. In Cincinnati, They would get </a:t>
            </a:r>
            <a:r>
              <a:rPr lang="en-US" sz="1600" dirty="0" err="1"/>
              <a:t>ShotSpotter</a:t>
            </a:r>
            <a:r>
              <a:rPr lang="en-US" sz="1600" dirty="0"/>
              <a:t> because I think </a:t>
            </a:r>
            <a:r>
              <a:rPr lang="en-US" sz="1600" dirty="0" err="1"/>
              <a:t>ShotSpotter</a:t>
            </a:r>
            <a:r>
              <a:rPr lang="en-US" sz="1600" dirty="0"/>
              <a:t> can make our community better than before ever. They can make our community better and want people “to feel free and feel that no crime here.” We have had arrests as a result of the </a:t>
            </a:r>
            <a:r>
              <a:rPr lang="en-US" sz="1600" dirty="0" err="1"/>
              <a:t>ShotSpotter</a:t>
            </a:r>
            <a:r>
              <a:rPr lang="en-US" sz="1600" dirty="0"/>
              <a:t> system, recoveries of weapons and have had some instances where we were able to get medical attention to victims before a 911 call had been received by NCPD Communications Bureau from Nassau County that </a:t>
            </a:r>
            <a:r>
              <a:rPr lang="en-US" sz="1600" dirty="0" err="1"/>
              <a:t>ShotSpotter</a:t>
            </a:r>
            <a:r>
              <a:rPr lang="en-US" sz="1600" dirty="0"/>
              <a:t> help to reduce crime and Cincinnati use these program too. Legislator Cooper's bill gives the Suffolk County Police Department 60 days to study the feasibility of implementing </a:t>
            </a:r>
            <a:r>
              <a:rPr lang="en-US" sz="1600" dirty="0" err="1"/>
              <a:t>ShotSpotter</a:t>
            </a:r>
            <a:r>
              <a:rPr lang="en-US" sz="1600" dirty="0"/>
              <a:t> and to determine which communities would most benefit from this proprietary acoustic surveillance technology system. First responders and law enforcement agencies around the world are actively utilizing the </a:t>
            </a:r>
            <a:r>
              <a:rPr lang="en-US" sz="1600" dirty="0" err="1"/>
              <a:t>ShotSpotter</a:t>
            </a:r>
            <a:r>
              <a:rPr lang="en-US" sz="1600" dirty="0"/>
              <a:t> Gunshot Location System to give them an edge on gun crime by having otherwise unavailable firearms, violent crime alerts, and activity data. Gun seizures in the target area rose by 60%, and gun crimes dropped by 49%.</a:t>
            </a:r>
            <a:r>
              <a:rPr lang="en-US" sz="1600" dirty="0" smtClean="0"/>
              <a:t> </a:t>
            </a:r>
            <a:endParaRPr lang="en-US" sz="1600" dirty="0"/>
          </a:p>
        </p:txBody>
      </p:sp>
    </p:spTree>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28</TotalTime>
  <Words>731</Words>
  <Application>Microsoft Macintosh PowerPoint</Application>
  <PresentationFormat>On-screen Show (4:3)</PresentationFormat>
  <Paragraphs>26</Paragraphs>
  <Slides>6</Slides>
  <Notes>1</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Revolution</vt:lpstr>
      <vt:lpstr>Crime Investigation</vt:lpstr>
      <vt:lpstr>Introduction</vt:lpstr>
      <vt:lpstr>Research</vt:lpstr>
      <vt:lpstr>Slide 4</vt:lpstr>
      <vt:lpstr>Collaboration</vt:lpstr>
      <vt:lpstr>My Plan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Investigation</dc:title>
  <dc:creator>admin</dc:creator>
  <cp:lastModifiedBy>admin</cp:lastModifiedBy>
  <cp:revision>1</cp:revision>
  <dcterms:created xsi:type="dcterms:W3CDTF">2011-10-06T19:59:42Z</dcterms:created>
  <dcterms:modified xsi:type="dcterms:W3CDTF">2011-10-06T20:28:18Z</dcterms:modified>
</cp:coreProperties>
</file>